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311" r:id="rId4"/>
    <p:sldId id="289" r:id="rId5"/>
    <p:sldId id="299" r:id="rId6"/>
    <p:sldId id="301" r:id="rId7"/>
    <p:sldId id="302" r:id="rId8"/>
    <p:sldId id="303" r:id="rId9"/>
    <p:sldId id="3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10-Oct-24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迷你简细行楷" panose="02010609000101010101" charset="-122"/>
              </a:rPr>
              <a:t>Toán</a:t>
            </a:r>
            <a:endParaRPr lang="zh-CN" altLang="en-US" sz="32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8" y="2534843"/>
            <a:ext cx="11006265" cy="17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33375" y="317775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342475"/>
            <a:ext cx="90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1.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Nêu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các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số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còn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thiếu</a:t>
            </a:r>
            <a:endParaRPr lang="en-US" sz="4800" b="1" kern="0" dirty="0">
              <a:solidFill>
                <a:srgbClr val="B207B0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FF0000"/>
                </a:solidFill>
                <a:latin typeface="Calibri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123060" y="3524385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424291"/>
            <a:ext cx="1028635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444424"/>
            <a:ext cx="1035757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431548"/>
            <a:ext cx="105766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450882"/>
            <a:ext cx="1120842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442397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408459"/>
            <a:ext cx="1013668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371059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400863"/>
            <a:ext cx="103753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363968"/>
            <a:ext cx="914400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372491"/>
            <a:ext cx="1076674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3704295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3838647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504636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08338" y="3477174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459430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445495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581771" y="44900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64889" y="175249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11462" y="1984364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92712" y="1956583"/>
            <a:ext cx="642039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46851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394525" y="349135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Số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104397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594401"/>
            <a:ext cx="86657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093398" y="2643809"/>
            <a:ext cx="60956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592" y="95250"/>
            <a:ext cx="11564408" cy="1828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bông hoa nào ghi phép tính có kết quả: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Lớn hơn 10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Bé hơn 10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A146A-C60D-4938-AEC5-C8C0ABEC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2543174"/>
            <a:ext cx="4306755" cy="364807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2EEC13-BF24-4CE8-A06F-614B13D91EE5}"/>
              </a:ext>
            </a:extLst>
          </p:cNvPr>
          <p:cNvSpPr/>
          <p:nvPr/>
        </p:nvSpPr>
        <p:spPr>
          <a:xfrm rot="20751955">
            <a:off x="7591425" y="254317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AC9A70-F19B-46F6-A63B-65EA920738B4}"/>
              </a:ext>
            </a:extLst>
          </p:cNvPr>
          <p:cNvSpPr/>
          <p:nvPr/>
        </p:nvSpPr>
        <p:spPr>
          <a:xfrm rot="20751955">
            <a:off x="8882788" y="236696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01E748-F331-4378-9733-01EDCD1B2A05}"/>
              </a:ext>
            </a:extLst>
          </p:cNvPr>
          <p:cNvSpPr/>
          <p:nvPr/>
        </p:nvSpPr>
        <p:spPr>
          <a:xfrm rot="895700">
            <a:off x="10333520" y="2452685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79E29C-B01F-412C-B667-0D56612EC545}"/>
              </a:ext>
            </a:extLst>
          </p:cNvPr>
          <p:cNvSpPr/>
          <p:nvPr/>
        </p:nvSpPr>
        <p:spPr>
          <a:xfrm rot="21249906">
            <a:off x="8643617" y="4408906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76C957-127B-4185-A49C-982101194772}"/>
              </a:ext>
            </a:extLst>
          </p:cNvPr>
          <p:cNvSpPr/>
          <p:nvPr/>
        </p:nvSpPr>
        <p:spPr>
          <a:xfrm rot="339277">
            <a:off x="9930972" y="442202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6"/>
            <a:ext cx="11575291" cy="1801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45</a:t>
            </a:r>
            <a:r>
              <a:rPr lang="en-US" sz="3733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3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vi-VN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mắm vào 9 cái can. Hỏi mỗi can có bao nhiêu lít nước mắm?</a:t>
            </a:r>
            <a:endParaRPr lang="en-US" sz="3733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1130710" y="2105024"/>
            <a:ext cx="10078063" cy="4148291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 : 9 = 5 (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32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mắm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3850" y="1109864"/>
            <a:ext cx="11544300" cy="31376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mỗi thuyền có 9 người. Hỏi trên 5 thuyền như vậy có bao nhiêu người?</a:t>
            </a:r>
            <a:endParaRPr lang="en-US" sz="4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17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162</Words>
  <Application>Microsoft Office PowerPoint</Application>
  <PresentationFormat>Widescreen</PresentationFormat>
  <Paragraphs>64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 NITRO 5</cp:lastModifiedBy>
  <cp:revision>29</cp:revision>
  <dcterms:created xsi:type="dcterms:W3CDTF">2022-06-30T07:31:29Z</dcterms:created>
  <dcterms:modified xsi:type="dcterms:W3CDTF">2024-10-10T13:42:53Z</dcterms:modified>
</cp:coreProperties>
</file>